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E2E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1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6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3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6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9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8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2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50283-02E2-4929-961C-36EC8B39D237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267C2-DB4C-45F7-9E16-1AD136DA8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 image that illustrates the Hilton Los Angeles Airport - SECOND FLOOR FLOOR PL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51" y="2843213"/>
            <a:ext cx="2965096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5301" y="5259212"/>
            <a:ext cx="174923" cy="660186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7" name="Rectangle 6"/>
          <p:cNvSpPr/>
          <p:nvPr/>
        </p:nvSpPr>
        <p:spPr>
          <a:xfrm>
            <a:off x="2887873" y="4977111"/>
            <a:ext cx="328776" cy="942287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8" name="Rectangle 7"/>
          <p:cNvSpPr/>
          <p:nvPr/>
        </p:nvSpPr>
        <p:spPr>
          <a:xfrm>
            <a:off x="2465820" y="5413722"/>
            <a:ext cx="336458" cy="273908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9" name="Rectangle 8"/>
          <p:cNvSpPr/>
          <p:nvPr/>
        </p:nvSpPr>
        <p:spPr>
          <a:xfrm>
            <a:off x="1677387" y="6360692"/>
            <a:ext cx="527914" cy="513868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10" name="Rectangle 9"/>
          <p:cNvSpPr/>
          <p:nvPr/>
        </p:nvSpPr>
        <p:spPr>
          <a:xfrm>
            <a:off x="1677386" y="6958253"/>
            <a:ext cx="527914" cy="91888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</p:spTree>
    <p:extLst>
      <p:ext uri="{BB962C8B-B14F-4D97-AF65-F5344CB8AC3E}">
        <p14:creationId xmlns:p14="http://schemas.microsoft.com/office/powerpoint/2010/main" val="407880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 image that illustrates the Hilton Los Angeles Airport - SECOND FLOOR FLOOR PL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9" t="38233" r="10274" b="28032"/>
          <a:stretch/>
        </p:blipFill>
        <p:spPr bwMode="auto">
          <a:xfrm>
            <a:off x="877907" y="3457290"/>
            <a:ext cx="4094556" cy="319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342450" y="4985499"/>
            <a:ext cx="1706651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57766" y="4433393"/>
            <a:ext cx="688279" cy="2061911"/>
          </a:xfrm>
          <a:prstGeom prst="rect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b="1" dirty="0">
                <a:solidFill>
                  <a:srgbClr val="00B050"/>
                </a:solidFill>
              </a:rPr>
              <a:t>Catalina</a:t>
            </a:r>
            <a:endParaRPr lang="en-US" sz="1148" b="1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8425" y="5359000"/>
            <a:ext cx="1270551" cy="1192490"/>
          </a:xfrm>
          <a:prstGeom prst="rect">
            <a:avLst/>
          </a:prstGeom>
          <a:solidFill>
            <a:srgbClr val="00B0F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b="1" dirty="0">
                <a:solidFill>
                  <a:srgbClr val="00B050"/>
                </a:solidFill>
              </a:rPr>
              <a:t>Newport</a:t>
            </a:r>
          </a:p>
          <a:p>
            <a:pPr algn="ctr"/>
            <a:endParaRPr lang="en-US" sz="1148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5163" y="4093351"/>
            <a:ext cx="840295" cy="2100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5" dirty="0"/>
              <a:t>Con Registration</a:t>
            </a:r>
            <a:endParaRPr lang="en-US" sz="765" dirty="0"/>
          </a:p>
        </p:txBody>
      </p:sp>
      <p:sp>
        <p:nvSpPr>
          <p:cNvPr id="14" name="TextBox 13"/>
          <p:cNvSpPr txBox="1"/>
          <p:nvPr/>
        </p:nvSpPr>
        <p:spPr>
          <a:xfrm>
            <a:off x="1066364" y="6093808"/>
            <a:ext cx="845103" cy="2100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5" dirty="0"/>
              <a:t>First Floor Lobby</a:t>
            </a:r>
            <a:endParaRPr lang="en-US" sz="765" dirty="0"/>
          </a:p>
        </p:txBody>
      </p:sp>
      <p:sp>
        <p:nvSpPr>
          <p:cNvPr id="9" name="Rectangular Callout 8"/>
          <p:cNvSpPr/>
          <p:nvPr/>
        </p:nvSpPr>
        <p:spPr>
          <a:xfrm>
            <a:off x="2176592" y="2952095"/>
            <a:ext cx="943665" cy="441137"/>
          </a:xfrm>
          <a:prstGeom prst="wedgeRectCallout">
            <a:avLst>
              <a:gd name="adj1" fmla="val -23235"/>
              <a:gd name="adj2" fmla="val 1620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/>
              <a:t>Elevators</a:t>
            </a:r>
            <a:endParaRPr lang="en-US" sz="1148" dirty="0"/>
          </a:p>
        </p:txBody>
      </p:sp>
    </p:spTree>
    <p:extLst>
      <p:ext uri="{BB962C8B-B14F-4D97-AF65-F5344CB8AC3E}">
        <p14:creationId xmlns:p14="http://schemas.microsoft.com/office/powerpoint/2010/main" val="2204643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219" y="2881066"/>
            <a:ext cx="4077166" cy="4334122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945292" y="3389381"/>
            <a:ext cx="698465" cy="441137"/>
          </a:xfrm>
          <a:prstGeom prst="wedgeRectCallout">
            <a:avLst>
              <a:gd name="adj1" fmla="val 178415"/>
              <a:gd name="adj2" fmla="val -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/>
              <a:t>Elevators</a:t>
            </a:r>
            <a:endParaRPr lang="en-US" sz="1148" dirty="0"/>
          </a:p>
        </p:txBody>
      </p:sp>
      <p:sp>
        <p:nvSpPr>
          <p:cNvPr id="4" name="Rectangle 3"/>
          <p:cNvSpPr/>
          <p:nvPr/>
        </p:nvSpPr>
        <p:spPr>
          <a:xfrm>
            <a:off x="5136086" y="5369243"/>
            <a:ext cx="824505" cy="483149"/>
          </a:xfrm>
          <a:prstGeom prst="rect">
            <a:avLst/>
          </a:prstGeom>
          <a:solidFill>
            <a:srgbClr val="5B9BD5">
              <a:alpha val="3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5" name="Rectangle 4"/>
          <p:cNvSpPr/>
          <p:nvPr/>
        </p:nvSpPr>
        <p:spPr>
          <a:xfrm>
            <a:off x="4771098" y="6353921"/>
            <a:ext cx="312472" cy="800873"/>
          </a:xfrm>
          <a:prstGeom prst="rect">
            <a:avLst/>
          </a:prstGeom>
          <a:solidFill>
            <a:srgbClr val="5B9BD5">
              <a:alpha val="3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7" name="Rectangle 6"/>
          <p:cNvSpPr/>
          <p:nvPr/>
        </p:nvSpPr>
        <p:spPr>
          <a:xfrm>
            <a:off x="6370217" y="6135979"/>
            <a:ext cx="1008311" cy="845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/>
              <a:t>Event Rooms</a:t>
            </a:r>
          </a:p>
          <a:p>
            <a:pPr algn="ctr"/>
            <a:r>
              <a:rPr lang="en-US" sz="1148" dirty="0"/>
              <a:t>3103</a:t>
            </a:r>
          </a:p>
          <a:p>
            <a:pPr algn="ctr"/>
            <a:r>
              <a:rPr lang="en-US" sz="1148" dirty="0"/>
              <a:t>3104</a:t>
            </a:r>
          </a:p>
          <a:p>
            <a:pPr algn="ctr"/>
            <a:r>
              <a:rPr lang="en-US" sz="1148" dirty="0"/>
              <a:t>3109</a:t>
            </a:r>
            <a:endParaRPr lang="en-US" sz="1148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960591" y="5852392"/>
            <a:ext cx="399123" cy="2783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  <a:endCxn id="5" idx="3"/>
          </p:cNvCxnSpPr>
          <p:nvPr/>
        </p:nvCxnSpPr>
        <p:spPr>
          <a:xfrm flipH="1">
            <a:off x="5083571" y="6558735"/>
            <a:ext cx="1286646" cy="1956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3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219" y="2881066"/>
            <a:ext cx="4077166" cy="4334122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2220640" y="2342633"/>
            <a:ext cx="943665" cy="441137"/>
          </a:xfrm>
          <a:prstGeom prst="wedgeRectCallout">
            <a:avLst>
              <a:gd name="adj1" fmla="val -10485"/>
              <a:gd name="adj2" fmla="val 241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/>
              <a:t>Elevators</a:t>
            </a:r>
            <a:endParaRPr lang="en-US" sz="1148" dirty="0"/>
          </a:p>
        </p:txBody>
      </p:sp>
      <p:sp>
        <p:nvSpPr>
          <p:cNvPr id="4" name="Rectangle 3"/>
          <p:cNvSpPr/>
          <p:nvPr/>
        </p:nvSpPr>
        <p:spPr>
          <a:xfrm>
            <a:off x="5136086" y="5369243"/>
            <a:ext cx="824505" cy="483149"/>
          </a:xfrm>
          <a:prstGeom prst="rect">
            <a:avLst/>
          </a:prstGeom>
          <a:solidFill>
            <a:srgbClr val="5B9BD5">
              <a:alpha val="3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5" name="Rectangle 4"/>
          <p:cNvSpPr/>
          <p:nvPr/>
        </p:nvSpPr>
        <p:spPr>
          <a:xfrm>
            <a:off x="4771098" y="6353921"/>
            <a:ext cx="312472" cy="800873"/>
          </a:xfrm>
          <a:prstGeom prst="rect">
            <a:avLst/>
          </a:prstGeom>
          <a:solidFill>
            <a:srgbClr val="5B9BD5">
              <a:alpha val="3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48"/>
          </a:p>
        </p:txBody>
      </p:sp>
      <p:sp>
        <p:nvSpPr>
          <p:cNvPr id="7" name="Rectangle 6"/>
          <p:cNvSpPr/>
          <p:nvPr/>
        </p:nvSpPr>
        <p:spPr>
          <a:xfrm>
            <a:off x="6143439" y="5931165"/>
            <a:ext cx="1008311" cy="845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/>
              <a:t>Event Rooms</a:t>
            </a:r>
          </a:p>
          <a:p>
            <a:pPr algn="ctr"/>
            <a:r>
              <a:rPr lang="en-US" sz="1148" dirty="0"/>
              <a:t>3103</a:t>
            </a:r>
          </a:p>
          <a:p>
            <a:pPr algn="ctr"/>
            <a:r>
              <a:rPr lang="en-US" sz="1148" dirty="0"/>
              <a:t>3104</a:t>
            </a:r>
          </a:p>
          <a:p>
            <a:pPr algn="ctr"/>
            <a:r>
              <a:rPr lang="en-US" sz="1148" dirty="0"/>
              <a:t>3109</a:t>
            </a:r>
            <a:endParaRPr lang="en-US" sz="1148" dirty="0"/>
          </a:p>
        </p:txBody>
      </p:sp>
      <p:cxnSp>
        <p:nvCxnSpPr>
          <p:cNvPr id="9" name="Straight Arrow Connector 8"/>
          <p:cNvCxnSpPr>
            <a:stCxn id="7" idx="0"/>
            <a:endCxn id="4" idx="2"/>
          </p:cNvCxnSpPr>
          <p:nvPr/>
        </p:nvCxnSpPr>
        <p:spPr>
          <a:xfrm flipH="1" flipV="1">
            <a:off x="5548339" y="5852392"/>
            <a:ext cx="1099256" cy="787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0"/>
            <a:endCxn id="5" idx="2"/>
          </p:cNvCxnSpPr>
          <p:nvPr/>
        </p:nvCxnSpPr>
        <p:spPr>
          <a:xfrm flipH="1">
            <a:off x="4927334" y="5931165"/>
            <a:ext cx="1720261" cy="12236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65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 image that illustrates the Hilton Los Angeles Airport - LOBBY LEVEL FLOOR PL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6" t="50693" r="32648" b="3004"/>
          <a:stretch/>
        </p:blipFill>
        <p:spPr bwMode="auto">
          <a:xfrm>
            <a:off x="1299410" y="3800277"/>
            <a:ext cx="4271210" cy="438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ular Callout 2"/>
          <p:cNvSpPr/>
          <p:nvPr/>
        </p:nvSpPr>
        <p:spPr>
          <a:xfrm>
            <a:off x="4013345" y="3359140"/>
            <a:ext cx="943665" cy="441137"/>
          </a:xfrm>
          <a:prstGeom prst="wedgeRectCallout">
            <a:avLst>
              <a:gd name="adj1" fmla="val -19410"/>
              <a:gd name="adj2" fmla="val 123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/>
              <a:t>Elevators</a:t>
            </a:r>
            <a:endParaRPr lang="en-US" sz="1148" dirty="0"/>
          </a:p>
        </p:txBody>
      </p:sp>
      <p:sp>
        <p:nvSpPr>
          <p:cNvPr id="4" name="Rectangular Callout 3"/>
          <p:cNvSpPr/>
          <p:nvPr/>
        </p:nvSpPr>
        <p:spPr>
          <a:xfrm>
            <a:off x="1462650" y="5302401"/>
            <a:ext cx="943665" cy="441137"/>
          </a:xfrm>
          <a:prstGeom prst="wedgeRectCallout">
            <a:avLst>
              <a:gd name="adj1" fmla="val 141238"/>
              <a:gd name="adj2" fmla="val 44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48" dirty="0" smtClean="0"/>
              <a:t>Main Stairs</a:t>
            </a:r>
            <a:endParaRPr lang="en-US" sz="1148" dirty="0"/>
          </a:p>
        </p:txBody>
      </p:sp>
      <p:sp>
        <p:nvSpPr>
          <p:cNvPr id="2" name="Rectangle 1"/>
          <p:cNvSpPr/>
          <p:nvPr/>
        </p:nvSpPr>
        <p:spPr>
          <a:xfrm>
            <a:off x="4485177" y="7158789"/>
            <a:ext cx="1085443" cy="601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Bel Air Ballroom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35015" y="7303168"/>
            <a:ext cx="1050162" cy="3609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381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26</Words>
  <Application>Microsoft Office PowerPoint</Application>
  <PresentationFormat>Custom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McMullan</dc:creator>
  <cp:lastModifiedBy>Ryan McMullan</cp:lastModifiedBy>
  <cp:revision>8</cp:revision>
  <dcterms:created xsi:type="dcterms:W3CDTF">2016-01-10T21:40:12Z</dcterms:created>
  <dcterms:modified xsi:type="dcterms:W3CDTF">2017-02-12T18:13:11Z</dcterms:modified>
</cp:coreProperties>
</file>